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9" r:id="rId2"/>
    <p:sldId id="258" r:id="rId3"/>
    <p:sldId id="284" r:id="rId4"/>
    <p:sldId id="286" r:id="rId5"/>
    <p:sldId id="287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88" r:id="rId21"/>
    <p:sldId id="275" r:id="rId22"/>
    <p:sldId id="276" r:id="rId23"/>
    <p:sldId id="277" r:id="rId24"/>
    <p:sldId id="278" r:id="rId25"/>
    <p:sldId id="289" r:id="rId26"/>
    <p:sldId id="290" r:id="rId27"/>
    <p:sldId id="291" r:id="rId28"/>
    <p:sldId id="282" r:id="rId29"/>
    <p:sldId id="29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66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714488"/>
            <a:ext cx="7772400" cy="1508760"/>
          </a:xfrm>
        </p:spPr>
        <p:txBody>
          <a:bodyPr>
            <a:noAutofit/>
            <a:scene3d>
              <a:camera prst="perspectiveAbove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Безопасный отдых на водоемах</a:t>
            </a:r>
            <a:endParaRPr lang="ru-RU" sz="6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343834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ПОМНИТЕ!</a:t>
            </a:r>
            <a:r>
              <a:rPr lang="ru-RU" dirty="0" smtClean="0"/>
              <a:t> Выполнение указанных рекомендаций обеспечит Вам безопасный отдых на воде.</a:t>
            </a:r>
            <a:endParaRPr lang="ru-RU" dirty="0"/>
          </a:p>
        </p:txBody>
      </p:sp>
      <p:pic>
        <p:nvPicPr>
          <p:cNvPr id="4" name="Рисунок 3" descr="pamjatka_clip_image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4128"/>
            <a:ext cx="9144000" cy="561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age26435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58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5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5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6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6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6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6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6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voda le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" y="0"/>
            <a:ext cx="9000744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2413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700" b="1" dirty="0" smtClean="0">
                <a:solidFill>
                  <a:schemeClr val="tx1"/>
                </a:solidFill>
              </a:rPr>
              <a:t>ПРАВИЛА БЕЗОПАСНОГО ПОВЕДЕНИЯ НА ВОДЕ, ЗНАНИЕ И СОБЛЮДЕНИЕ КОТОРЫХ УМЕНЬШАЕТ ВОЗМОЖНОСТЬ НЕСЧАСТНЫХ СЛУЧАЕВ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2821"/>
            <a:ext cx="3984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Запрещается купаться в зоне водозаборных станций, плотин пристаней, причалов и других гидротехнических сооружений.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8723" y="162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Нельзя подплывать к проходящим судам. Если пароход идет против течения реки, то плывущего может затянуть под судно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84906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Не следует плавать на надувных предметах. Надувные камеры, матрацы очень легки, даже слабого ветра и течения достаточно, чтобы отнести их на большие расстояния.</a:t>
            </a:r>
            <a:endParaRPr lang="ru-RU" dirty="0"/>
          </a:p>
        </p:txBody>
      </p:sp>
      <p:pic>
        <p:nvPicPr>
          <p:cNvPr id="5123" name="Picture 3" descr="D:\Мои документы\ОБЖ\Плакаты по ОБЖ\плакаты  на воде\b0f8742b2c02b8f8b1b2e94a95598b0f.jpg"/>
          <p:cNvPicPr>
            <a:picLocks noChangeAspect="1" noChangeArrowheads="1"/>
          </p:cNvPicPr>
          <p:nvPr/>
        </p:nvPicPr>
        <p:blipFill>
          <a:blip r:embed="rId2" cstate="print"/>
          <a:srcRect l="51485" t="65749" r="6947" b="10101"/>
          <a:stretch>
            <a:fillRect/>
          </a:stretch>
        </p:blipFill>
        <p:spPr bwMode="auto">
          <a:xfrm>
            <a:off x="467544" y="4365104"/>
            <a:ext cx="8352928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788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6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6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6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Водные походы и обеспечение безопасности на воде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Picture 12" descr="118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3402871"/>
            <a:ext cx="8246692" cy="3279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980728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0" indent="-711200"/>
            <a:r>
              <a:rPr lang="ru-RU" sz="2000" dirty="0" smtClean="0"/>
              <a:t>В походе следует соблюдать ряд основных правил безопасности:</a:t>
            </a:r>
          </a:p>
          <a:p>
            <a:pPr marL="711200" indent="-711200">
              <a:buFontTx/>
              <a:buAutoNum type="romanUcPeriod"/>
            </a:pPr>
            <a:r>
              <a:rPr lang="ru-RU" dirty="0" smtClean="0"/>
              <a:t>документы и деньги надо упаковать в непромокаемый мешок и держать при себе,</a:t>
            </a:r>
          </a:p>
          <a:p>
            <a:pPr marL="711200" indent="-711200">
              <a:buFontTx/>
              <a:buAutoNum type="romanUcPeriod"/>
            </a:pPr>
            <a:r>
              <a:rPr lang="ru-RU" dirty="0" smtClean="0"/>
              <a:t>спички, сухой спирт хранить в пластмассовых емкостях с завинчивающими крышками,</a:t>
            </a:r>
          </a:p>
          <a:p>
            <a:pPr marL="711200" indent="-711200">
              <a:buFontTx/>
              <a:buAutoNum type="romanUcPeriod"/>
            </a:pPr>
            <a:r>
              <a:rPr lang="ru-RU" dirty="0" smtClean="0"/>
              <a:t>палатку, спальные  принадлежности, одежду, продукты                                     следует держать в полиэтиленовых  мешках.</a:t>
            </a:r>
          </a:p>
        </p:txBody>
      </p:sp>
    </p:spTree>
    <p:extLst>
      <p:ext uri="{BB962C8B-B14F-4D97-AF65-F5344CB8AC3E}">
        <p14:creationId xmlns:p14="http://schemas.microsoft.com/office/powerpoint/2010/main" val="235436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water2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2924944"/>
            <a:ext cx="7848872" cy="3679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404664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0" indent="-711200"/>
            <a:r>
              <a:rPr lang="ru-RU" dirty="0" smtClean="0"/>
              <a:t>Правила безопасного поведения на воде во время похода:</a:t>
            </a:r>
          </a:p>
          <a:p>
            <a:pPr marL="711200" indent="-711200">
              <a:buFontTx/>
              <a:buAutoNum type="romanUcPeriod"/>
            </a:pPr>
            <a:r>
              <a:rPr lang="ru-RU" dirty="0" smtClean="0"/>
              <a:t>при посадке – не прыгать в лодку,</a:t>
            </a:r>
          </a:p>
          <a:p>
            <a:pPr marL="711200" indent="-711200">
              <a:buFontTx/>
              <a:buAutoNum type="romanUcPeriod"/>
            </a:pPr>
            <a:r>
              <a:rPr lang="ru-RU" dirty="0" smtClean="0"/>
              <a:t>посадка проходит с кормы,</a:t>
            </a:r>
          </a:p>
          <a:p>
            <a:pPr marL="711200" indent="-711200">
              <a:buFontTx/>
              <a:buAutoNum type="romanUcPeriod"/>
            </a:pPr>
            <a:r>
              <a:rPr lang="ru-RU" dirty="0" smtClean="0"/>
              <a:t> в походе лодки должны находиться на расстоянии зрительной и голосовой связи,</a:t>
            </a:r>
          </a:p>
          <a:p>
            <a:pPr marL="711200" indent="-711200">
              <a:buFontTx/>
              <a:buAutoNum type="romanUcPeriod"/>
            </a:pPr>
            <a:r>
              <a:rPr lang="ru-RU" dirty="0" smtClean="0"/>
              <a:t>не кричать во время похода.</a:t>
            </a:r>
          </a:p>
        </p:txBody>
      </p:sp>
    </p:spTree>
    <p:extLst>
      <p:ext uri="{BB962C8B-B14F-4D97-AF65-F5344CB8AC3E}">
        <p14:creationId xmlns:p14="http://schemas.microsoft.com/office/powerpoint/2010/main" val="21158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203" y="260648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 </a:t>
            </a:r>
            <a:r>
              <a:rPr lang="ru-RU" sz="2700" dirty="0" smtClean="0">
                <a:solidFill>
                  <a:schemeClr val="tx1"/>
                </a:solidFill>
              </a:rPr>
              <a:t>Для водного туризма используются</a:t>
            </a: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5" name="Picture 7" descr="large_Vuoksa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3960813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23528" y="0"/>
            <a:ext cx="8362950" cy="61928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байдарки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катамараны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надувные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лодки,</a:t>
            </a:r>
            <a:r>
              <a:rPr lang="ru-RU" sz="2800" dirty="0"/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шлюпки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долбленки, плоскодонки и  другие суда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8" descr="Копия 1569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0376" y="1484784"/>
            <a:ext cx="2790056" cy="19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Копия 47fb1d15125385c5baf40ff5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1" y="3861048"/>
            <a:ext cx="3317626" cy="11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349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rhivurokov.ru/multiurok/7/8/3/783dc630c49beb9686da06ad0b839bfcb035e6f9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892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rhivurokov.ru/multiurok/7/8/3/783dc630c49beb9686da06ad0b839bfcb035e6f9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9694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98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542" y="188640"/>
            <a:ext cx="8229600" cy="128087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ПРАВИЛА БЕЗОПАСНОГО ПОВЕДЕНИЯ НА ВОДЕ, ЗНАНИЕ И СОБЛЮДЕНИЕ КОТОРЫХ УМЕНЬШАЕТ ВОЗМОЖНОСТЬ НЕСЧАСТНЫХ </a:t>
            </a:r>
            <a:r>
              <a:rPr lang="ru-RU" sz="2400" b="1" dirty="0" smtClean="0">
                <a:solidFill>
                  <a:schemeClr val="tx1"/>
                </a:solidFill>
              </a:rPr>
              <a:t>СЛУЧАЕВ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2880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Если вы решили искупаться в незнакомом водоеме, то необходимо вначале тщательно обследовать берег и убедиться, что место на песчаном берегу с хорошим спуском.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92645"/>
            <a:ext cx="4896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Прежде чем войти в воду, нужно внимательно обследовать акваторию, примыкающую к берегу, не торчат ли из воды коряги, не притаились ли на дне топляки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8287" y="537321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Дно должно иметь постепенный уклон без ям, уступов, водорослей, острых камней, стекла и других опасных предметов. Нужно присмотреться к воде. Если она не спокойна, значит, здесь могут оказаться подводные ямы, ключи густые водоросли. </a:t>
            </a:r>
            <a:endParaRPr lang="ru-RU" dirty="0"/>
          </a:p>
        </p:txBody>
      </p:sp>
      <p:pic>
        <p:nvPicPr>
          <p:cNvPr id="7" name="Рисунок 6" descr="д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348881"/>
            <a:ext cx="3960440" cy="3002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23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737" y="188640"/>
            <a:ext cx="8229600" cy="12675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ПРАВИЛА БЕЗОПАСНОГО ПОВЕДЕНИЯ НА ВОДЕ, ЗНАНИЕ И СОБЛЮДЕНИЕ КОТОРЫХ УМЕНЬШАЕТ ВОЗМОЖНОСТЬ НЕСЧАСТНЫХ </a:t>
            </a:r>
            <a:r>
              <a:rPr lang="ru-RU" sz="2400" b="1" dirty="0" smtClean="0">
                <a:solidFill>
                  <a:schemeClr val="tx1"/>
                </a:solidFill>
              </a:rPr>
              <a:t>СЛУЧАЕВ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5635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После того, как выбрано подходящее место, следует наметить предел, за который нежелательно заплывать. В воду следует входить осторожно. Никогда не надо прыгать в воду в незнакомых местах.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276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Купаться лучше утром или вечером когда солнце греет, но нет опасного перегрева. Температура воды должна быть не ниже 18-19. С, температура воздуха 20-25 С.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8691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Продолжительность купания зависит от температуры воздуха и воды, от влажности воздуха и силы ветра. Начинать купание следует при температуре воды не ниже 20 градусов.</a:t>
            </a:r>
            <a:endParaRPr lang="ru-RU" dirty="0"/>
          </a:p>
        </p:txBody>
      </p:sp>
      <p:pic>
        <p:nvPicPr>
          <p:cNvPr id="7" name="Рисунок 6" descr="купайтесь.jpg"/>
          <p:cNvPicPr>
            <a:picLocks noChangeAspect="1"/>
          </p:cNvPicPr>
          <p:nvPr/>
        </p:nvPicPr>
        <p:blipFill>
          <a:blip r:embed="rId2" cstate="print"/>
          <a:srcRect b="14178"/>
          <a:stretch>
            <a:fillRect/>
          </a:stretch>
        </p:blipFill>
        <p:spPr>
          <a:xfrm>
            <a:off x="4644008" y="1412776"/>
            <a:ext cx="401552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разоряченны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927854"/>
            <a:ext cx="3747050" cy="2525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885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ПРАВИЛА БЕЗОПАСНОГО ПОВЕДЕНИЯ НА ВОДЕ, ЗНАНИЕ И СОБЛЮДЕНИЕ КОТОРЫХ УМЕНЬШАЕТ ВОЗМОЖНОСТЬ НЕСЧАСТНЫХ </a:t>
            </a:r>
            <a:r>
              <a:rPr lang="ru-RU" sz="2400" b="1" dirty="0" smtClean="0">
                <a:solidFill>
                  <a:schemeClr val="tx1"/>
                </a:solidFill>
              </a:rPr>
              <a:t>СЛУЧАЕВ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12776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Наиболее приемлемые режимы купания- </a:t>
            </a:r>
            <a:br>
              <a:rPr lang="ru-RU" dirty="0" smtClean="0"/>
            </a:br>
            <a:r>
              <a:rPr lang="ru-RU" dirty="0" smtClean="0"/>
              <a:t>-при температуре воды 18С - 6-8 минут, </a:t>
            </a:r>
            <a:br>
              <a:rPr lang="ru-RU" dirty="0" smtClean="0"/>
            </a:br>
            <a:r>
              <a:rPr lang="ru-RU" dirty="0" smtClean="0"/>
              <a:t>-при температуре воды 20С – 10-12 минут, </a:t>
            </a:r>
            <a:br>
              <a:rPr lang="ru-RU" dirty="0" smtClean="0"/>
            </a:br>
            <a:r>
              <a:rPr lang="ru-RU" dirty="0" smtClean="0"/>
              <a:t>-при температуре воды 24С – 15-20 минут. </a:t>
            </a:r>
            <a:br>
              <a:rPr lang="ru-RU" dirty="0" smtClean="0"/>
            </a:br>
            <a:r>
              <a:rPr lang="ru-RU" dirty="0" smtClean="0"/>
              <a:t>Ни в коем случае нельзя купаться до озноба, могут возникнуть судороги, остановка дыхания, потеря сознания. Судорожные сокращения мышц, часто служат причиной несчастных случаев.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345" y="3789040"/>
            <a:ext cx="61138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Если судорогой свело руки или ноги нужно сохранять спокойствие и продолжать плыть на спине. При ощущении стягивании пальцев надо быстро с силой сжать кисть в кулак, сделать резкое отбрасывающее движение рукой в сторону и разжать кулак. При судороге в икроножной мышце надо двумя руками, наклонившись обхватить пострадавшую стопу и силой потянуть на себя за пальцы</a:t>
            </a:r>
            <a:endParaRPr lang="ru-RU" dirty="0"/>
          </a:p>
        </p:txBody>
      </p:sp>
      <p:pic>
        <p:nvPicPr>
          <p:cNvPr id="9218" name="Picture 2" descr="http://img1.liveinternet.ru/images/attach/c/7/97/134/97134557_large_4093084_36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3968" y="3444101"/>
            <a:ext cx="2649304" cy="3153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713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17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28992" y="58847"/>
            <a:ext cx="57150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Первым условием безопасного отдыха у воды является умение плавать. Человек, который хорошо плавает, чувствует себя на воде спокойно, уверенно, в случае необходимости может оказать помощь человеку, который попал в беду.</a:t>
            </a:r>
          </a:p>
          <a:p>
            <a:r>
              <a:rPr lang="ru-RU" dirty="0" smtClean="0"/>
              <a:t>Даже тот, кто хорошо плавает, должен постоянно быть осторожным, дисциплинированным и строго придерживаться правил поведения у воды.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Знание и выполнение правил поведения у воды является залогом безопасности жизни, а также гарантией получения удовольствия от отдыха.</a:t>
            </a:r>
          </a:p>
          <a:p>
            <a:endParaRPr lang="ru-RU" b="1" dirty="0" smtClean="0"/>
          </a:p>
          <a:p>
            <a:r>
              <a:rPr lang="ru-RU" b="1" dirty="0" smtClean="0"/>
              <a:t>Основными </a:t>
            </a:r>
            <a:r>
              <a:rPr lang="ru-RU" b="1" dirty="0" smtClean="0"/>
              <a:t>условиями безопасности являются:</a:t>
            </a:r>
            <a:br>
              <a:rPr lang="ru-RU" b="1" dirty="0" smtClean="0"/>
            </a:br>
            <a:endParaRPr lang="ru-RU" dirty="0" smtClean="0"/>
          </a:p>
          <a:p>
            <a:r>
              <a:rPr lang="ru-RU" dirty="0" smtClean="0"/>
              <a:t>правильный выбор места для купания;</a:t>
            </a:r>
          </a:p>
          <a:p>
            <a:r>
              <a:rPr lang="ru-RU" dirty="0" smtClean="0"/>
              <a:t>умение взрослых и детей плавать;</a:t>
            </a:r>
          </a:p>
          <a:p>
            <a:r>
              <a:rPr lang="ru-RU" dirty="0" smtClean="0"/>
              <a:t>строгое соблюдение правил поведения во время купания и катания на </a:t>
            </a:r>
            <a:r>
              <a:rPr lang="ru-RU" dirty="0" err="1" smtClean="0"/>
              <a:t>плавсредствах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постоянный контроль за детьми в воде со стороны взрослых.</a:t>
            </a:r>
            <a:endParaRPr lang="ru-RU" dirty="0"/>
          </a:p>
        </p:txBody>
      </p:sp>
      <p:pic>
        <p:nvPicPr>
          <p:cNvPr id="4" name="Рисунок 3" descr="2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188640"/>
            <a:ext cx="3286116" cy="6143644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amjatka_clip_image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38" y="0"/>
            <a:ext cx="392905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708" y="357165"/>
            <a:ext cx="3779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Находясь на пляже, не забывайте о безопасности!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0"/>
            <a:ext cx="3582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ПАМЯТКА  КУПАЮЩИМСЯ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394692"/>
            <a:ext cx="55007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Чтобы избежать беды, детям необходимо строго соблюдать ряд простых правил поведения на воде.</a:t>
            </a:r>
          </a:p>
          <a:p>
            <a:r>
              <a:rPr lang="ru-RU" b="1" dirty="0" smtClean="0"/>
              <a:t>ПОМНИТЕ:</a:t>
            </a:r>
            <a:endParaRPr lang="ru-RU" dirty="0" smtClean="0"/>
          </a:p>
          <a:p>
            <a:r>
              <a:rPr lang="ru-RU" dirty="0" smtClean="0"/>
              <a:t> купаться можно только в разрешенных местах  и в присутствии взрослых;</a:t>
            </a:r>
          </a:p>
          <a:p>
            <a:r>
              <a:rPr lang="ru-RU" dirty="0" smtClean="0"/>
              <a:t> нельзя нырять в незнакомых местах - на дне могут оказаться </a:t>
            </a:r>
            <a:r>
              <a:rPr lang="ru-RU" dirty="0" err="1" smtClean="0"/>
              <a:t>притопленные</a:t>
            </a:r>
            <a:r>
              <a:rPr lang="ru-RU" dirty="0" smtClean="0"/>
              <a:t> бревна, камни, коряги, металлические прутья и т.д. </a:t>
            </a:r>
          </a:p>
          <a:p>
            <a:r>
              <a:rPr lang="ru-RU" dirty="0" smtClean="0"/>
              <a:t>  не следует купаться в заболоченных </a:t>
            </a:r>
            <a:r>
              <a:rPr lang="ru-RU" dirty="0" smtClean="0"/>
              <a:t>местах;</a:t>
            </a:r>
            <a:endParaRPr lang="ru-RU" dirty="0" smtClean="0"/>
          </a:p>
          <a:p>
            <a:r>
              <a:rPr lang="ru-RU" dirty="0" smtClean="0"/>
              <a:t>  нельзя заплывать далеко от берега, не рассчитав свои </a:t>
            </a:r>
            <a:r>
              <a:rPr lang="ru-RU" dirty="0" smtClean="0"/>
              <a:t>силы;</a:t>
            </a:r>
            <a:endParaRPr lang="ru-RU" dirty="0" smtClean="0"/>
          </a:p>
          <a:p>
            <a:r>
              <a:rPr lang="ru-RU" dirty="0" smtClean="0"/>
              <a:t>   нельзя цепляться за лодки, залезать на знаки </a:t>
            </a:r>
            <a:r>
              <a:rPr lang="ru-RU" dirty="0" smtClean="0"/>
              <a:t>навигационного;</a:t>
            </a:r>
            <a:endParaRPr lang="ru-RU" dirty="0" smtClean="0"/>
          </a:p>
          <a:p>
            <a:r>
              <a:rPr lang="ru-RU" dirty="0" smtClean="0"/>
              <a:t>   нельзя подплывать к проходящим судам, заплывать за буйки и выплывать на фарватер;</a:t>
            </a:r>
          </a:p>
          <a:p>
            <a:r>
              <a:rPr lang="ru-RU" dirty="0" smtClean="0"/>
              <a:t>   нельзя купаться в штормовую погоду или в местах сильного прибоя;</a:t>
            </a:r>
          </a:p>
          <a:p>
            <a:r>
              <a:rPr lang="ru-RU" dirty="0" smtClean="0"/>
              <a:t>   если ты оказался в воде на сильном течении, </a:t>
            </a:r>
            <a:r>
              <a:rPr lang="ru-RU" dirty="0" smtClean="0"/>
              <a:t>нужно </a:t>
            </a:r>
            <a:r>
              <a:rPr lang="ru-RU" dirty="0" smtClean="0"/>
              <a:t>плыть по течению, но так, чтобы постепенно приближаться к берегу;</a:t>
            </a: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ОСНОВНЫЕ ПРАВИЛА БЕЗОПАСНОГО </a:t>
            </a:r>
            <a:br>
              <a:rPr lang="ru-RU" sz="2200" b="1" dirty="0" smtClean="0"/>
            </a:br>
            <a:r>
              <a:rPr lang="ru-RU" sz="2200" b="1" dirty="0" smtClean="0"/>
              <a:t>ПОВЕДЕНИЯ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НА ВОДЕ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pamjatka_clip_image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148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5976" y="620688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•    когда купаешься, поблизости от тебя должны быть люди; </a:t>
            </a:r>
            <a:br>
              <a:rPr lang="ru-RU" dirty="0" smtClean="0"/>
            </a:br>
            <a:r>
              <a:rPr lang="ru-RU" dirty="0" smtClean="0"/>
              <a:t>•    нельзя употреблять спиртные напитки, находясь вблизи воды; </a:t>
            </a:r>
            <a:br>
              <a:rPr lang="ru-RU" dirty="0" smtClean="0"/>
            </a:br>
            <a:r>
              <a:rPr lang="ru-RU" dirty="0" smtClean="0"/>
              <a:t>•    не заходи на глубокое место, если не умеешь плавать или плаваешь плохо;</a:t>
            </a:r>
            <a:br>
              <a:rPr lang="ru-RU" dirty="0" smtClean="0"/>
            </a:br>
            <a:r>
              <a:rPr lang="ru-RU" dirty="0" smtClean="0"/>
              <a:t>•    не ныряй в незнакомых местах;</a:t>
            </a:r>
            <a:br>
              <a:rPr lang="ru-RU" dirty="0" smtClean="0"/>
            </a:br>
            <a:r>
              <a:rPr lang="ru-RU" dirty="0" smtClean="0"/>
              <a:t>•    не заплывай за буйки;</a:t>
            </a:r>
            <a:br>
              <a:rPr lang="ru-RU" dirty="0" smtClean="0"/>
            </a:br>
            <a:r>
              <a:rPr lang="ru-RU" dirty="0" smtClean="0"/>
              <a:t>•    нельзя выплывать на судовой ход и приближаться к судну;</a:t>
            </a:r>
            <a:br>
              <a:rPr lang="ru-RU" dirty="0" smtClean="0"/>
            </a:br>
            <a:r>
              <a:rPr lang="ru-RU" dirty="0" smtClean="0"/>
              <a:t>•    не устраивай в воде игр, связанных с захватами;</a:t>
            </a:r>
            <a:br>
              <a:rPr lang="ru-RU" dirty="0" smtClean="0"/>
            </a:br>
            <a:r>
              <a:rPr lang="ru-RU" dirty="0" smtClean="0"/>
              <a:t>•    нельзя плавать на надувных матрасах и камерах (если плохо плаваешь);</a:t>
            </a:r>
            <a:br>
              <a:rPr lang="ru-RU" dirty="0" smtClean="0"/>
            </a:br>
            <a:r>
              <a:rPr lang="ru-RU" dirty="0" smtClean="0"/>
              <a:t>•    не пытайся плавать на бревнах, досках, самодельных плотах;</a:t>
            </a:r>
            <a:br>
              <a:rPr lang="ru-RU" dirty="0" smtClean="0"/>
            </a:br>
            <a:r>
              <a:rPr lang="ru-RU" dirty="0" smtClean="0"/>
              <a:t>•    если ты решил покататься на лодке, выучи основные правила безопасного поведения в этом случае;</a:t>
            </a:r>
            <a:br>
              <a:rPr lang="ru-RU" dirty="0" smtClean="0"/>
            </a:br>
            <a:r>
              <a:rPr lang="ru-RU" dirty="0" smtClean="0"/>
              <a:t>•    необходимо уметь правильно управлять своими возможностями.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143</TotalTime>
  <Words>557</Words>
  <Application>Microsoft Office PowerPoint</Application>
  <PresentationFormat>Экран (4:3)</PresentationFormat>
  <Paragraphs>62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Исполнительная</vt:lpstr>
      <vt:lpstr>Презентация PowerPoint</vt:lpstr>
      <vt:lpstr>Презентация PowerPoint</vt:lpstr>
      <vt:lpstr>ПРАВИЛА БЕЗОПАСНОГО ПОВЕДЕНИЯ НА ВОДЕ, ЗНАНИЕ И СОБЛЮДЕНИЕ КОТОРЫХ УМЕНЬШАЕТ ВОЗМОЖНОСТЬ НЕСЧАСТНЫХ СЛУЧАЕВ</vt:lpstr>
      <vt:lpstr>ПРАВИЛА БЕЗОПАСНОГО ПОВЕДЕНИЯ НА ВОДЕ, ЗНАНИЕ И СОБЛЮДЕНИЕ КОТОРЫХ УМЕНЬШАЕТ ВОЗМОЖНОСТЬ НЕСЧАСТНЫХ СЛУЧАЕВ</vt:lpstr>
      <vt:lpstr>ПРАВИЛА БЕЗОПАСНОГО ПОВЕДЕНИЯ НА ВОДЕ, ЗНАНИЕ И СОБЛЮДЕНИЕ КОТОРЫХ УМЕНЬШАЕТ ВОЗМОЖНОСТЬ НЕСЧАСТНЫХ СЛУЧАЕВ</vt:lpstr>
      <vt:lpstr>Презентация PowerPoint</vt:lpstr>
      <vt:lpstr>Презентация PowerPoint</vt:lpstr>
      <vt:lpstr>Презентация PowerPoint</vt:lpstr>
      <vt:lpstr>ОСНОВНЫЕ ПРАВИЛА БЕЗОПАСНОГО  ПОВЕДЕНИЯ  НА ВОДЕ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БЕЗОПАСНОГО ПОВЕДЕНИЯ НА ВОДЕ, ЗНАНИЕ И СОБЛЮДЕНИЕ КОТОРЫХ УМЕНЬШАЕТ ВОЗМОЖНОСТЬ НЕСЧАСТНЫХ СЛУЧАЕВ </vt:lpstr>
      <vt:lpstr>Презентация PowerPoint</vt:lpstr>
      <vt:lpstr>Презентация PowerPoint</vt:lpstr>
      <vt:lpstr>Презентация PowerPoint</vt:lpstr>
      <vt:lpstr>Презентация PowerPoint</vt:lpstr>
      <vt:lpstr>Водные походы и обеспечение безопасности на воде</vt:lpstr>
      <vt:lpstr>Презентация PowerPoint</vt:lpstr>
      <vt:lpstr> Для водного туризма используются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Administrator</cp:lastModifiedBy>
  <cp:revision>16</cp:revision>
  <dcterms:modified xsi:type="dcterms:W3CDTF">2017-10-22T15:42:26Z</dcterms:modified>
</cp:coreProperties>
</file>