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slideshow.main+xml"/>
  <Override PartName="/ppt/slides/slide19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5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E84DC4-EFFB-41CD-97CB-EB8728B0CE66}" type="datetimeFigureOut">
              <a:rPr lang="ru-RU" smtClean="0"/>
              <a:pPr/>
              <a:t>06.04.2013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8687AB-3818-44B9-922A-31C5925470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E84DC4-EFFB-41CD-97CB-EB8728B0CE66}" type="datetimeFigureOut">
              <a:rPr lang="ru-RU" smtClean="0"/>
              <a:pPr/>
              <a:t>06.04.2013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8687AB-3818-44B9-922A-31C5925470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E84DC4-EFFB-41CD-97CB-EB8728B0CE66}" type="datetimeFigureOut">
              <a:rPr lang="ru-RU" smtClean="0"/>
              <a:pPr/>
              <a:t>06.04.2013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8687AB-3818-44B9-922A-31C5925470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E84DC4-EFFB-41CD-97CB-EB8728B0CE66}" type="datetimeFigureOut">
              <a:rPr lang="ru-RU" smtClean="0"/>
              <a:pPr/>
              <a:t>06.04.2013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8687AB-3818-44B9-922A-31C5925470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E84DC4-EFFB-41CD-97CB-EB8728B0CE66}" type="datetimeFigureOut">
              <a:rPr lang="ru-RU" smtClean="0"/>
              <a:pPr/>
              <a:t>06.04.2013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8687AB-3818-44B9-922A-31C5925470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E84DC4-EFFB-41CD-97CB-EB8728B0CE66}" type="datetimeFigureOut">
              <a:rPr lang="ru-RU" smtClean="0"/>
              <a:pPr/>
              <a:t>06.04.2013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8687AB-3818-44B9-922A-31C5925470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E84DC4-EFFB-41CD-97CB-EB8728B0CE66}" type="datetimeFigureOut">
              <a:rPr lang="ru-RU" smtClean="0"/>
              <a:pPr/>
              <a:t>06.04.2013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8687AB-3818-44B9-922A-31C5925470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E84DC4-EFFB-41CD-97CB-EB8728B0CE66}" type="datetimeFigureOut">
              <a:rPr lang="ru-RU" smtClean="0"/>
              <a:pPr/>
              <a:t>06.04.2013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8687AB-3818-44B9-922A-31C5925470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E84DC4-EFFB-41CD-97CB-EB8728B0CE66}" type="datetimeFigureOut">
              <a:rPr lang="ru-RU" smtClean="0"/>
              <a:pPr/>
              <a:t>06.04.2013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8687AB-3818-44B9-922A-31C5925470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E84DC4-EFFB-41CD-97CB-EB8728B0CE66}" type="datetimeFigureOut">
              <a:rPr lang="ru-RU" smtClean="0"/>
              <a:pPr/>
              <a:t>06.04.2013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8687AB-3818-44B9-922A-31C5925470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E84DC4-EFFB-41CD-97CB-EB8728B0CE66}" type="datetimeFigureOut">
              <a:rPr lang="ru-RU" smtClean="0"/>
              <a:pPr/>
              <a:t>06.04.2013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8687AB-3818-44B9-922A-31C5925470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3E84DC4-EFFB-41CD-97CB-EB8728B0CE66}" type="datetimeFigureOut">
              <a:rPr lang="ru-RU" smtClean="0"/>
              <a:pPr/>
              <a:t>06.04.2013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48687AB-3818-44B9-922A-31C5925470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8643966" y="464344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1571604" y="457200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5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8501090" y="235743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7858148" y="71435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8501090" y="114298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8429652" y="50004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8429652" y="100010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1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8358214" y="478632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9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8286776" y="57148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3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 информации:</a:t>
            </a:r>
            <a:endParaRPr lang="ru-RU" dirty="0"/>
          </a:p>
        </p:txBody>
      </p:sp>
      <p:pic>
        <p:nvPicPr>
          <p:cNvPr id="1026" name="Picture 2" descr="C:\Documents and Settings\Владелец\Мои документы\Мои рисунки\2\2 0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1357290" y="2123149"/>
            <a:ext cx="2874978" cy="2611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5214942" y="1524000"/>
            <a:ext cx="3718746" cy="466344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Л. Л. Акимова. Стихи, </a:t>
            </a:r>
            <a:r>
              <a:rPr lang="ru-RU" dirty="0" smtClean="0"/>
              <a:t>2010 год</a:t>
            </a:r>
            <a:endParaRPr lang="ru-RU" dirty="0" smtClean="0"/>
          </a:p>
          <a:p>
            <a:r>
              <a:rPr lang="ru-RU" dirty="0" smtClean="0"/>
              <a:t>Д. Н. Попова. Дизайн и рисунки, </a:t>
            </a:r>
            <a:r>
              <a:rPr lang="ru-RU" dirty="0" smtClean="0"/>
              <a:t>2010 год</a:t>
            </a:r>
            <a:endParaRPr lang="ru-RU" dirty="0" smtClean="0"/>
          </a:p>
          <a:p>
            <a:r>
              <a:rPr lang="ru-RU" dirty="0" smtClean="0"/>
              <a:t>Е. М. </a:t>
            </a:r>
            <a:r>
              <a:rPr lang="ru-RU" dirty="0" err="1" smtClean="0"/>
              <a:t>Абаимова</a:t>
            </a:r>
            <a:r>
              <a:rPr lang="ru-RU" dirty="0" smtClean="0"/>
              <a:t> </a:t>
            </a:r>
            <a:r>
              <a:rPr lang="ru-RU" sz="2200" i="1" dirty="0" smtClean="0"/>
              <a:t>(учитель начальных классов МБОУ СОШ № 47 г. Белгорода). </a:t>
            </a:r>
            <a:r>
              <a:rPr lang="ru-RU" dirty="0" smtClean="0"/>
              <a:t>Сканирование и редактирование </a:t>
            </a:r>
            <a:r>
              <a:rPr lang="ru-RU" dirty="0" smtClean="0"/>
              <a:t>изображений, звук, презентация, </a:t>
            </a:r>
            <a:r>
              <a:rPr lang="ru-RU" dirty="0" smtClean="0"/>
              <a:t>2013 год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8286776" y="485776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8358214" y="38576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7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7929586" y="38576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9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8501090" y="564357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5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8643966" y="17144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8501090" y="257174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8572528" y="535782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5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229A820B0F5064489A25D8CF45787BE" ma:contentTypeVersion="0" ma:contentTypeDescription="Создание документа." ma:contentTypeScope="" ma:versionID="b3efec2c50bca15e488dfd9f9ba6ff5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df2ebeee8080113e310db2e111f53d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2D6B303-556F-48E5-B9D6-EC8C11B08AE3}"/>
</file>

<file path=customXml/itemProps2.xml><?xml version="1.0" encoding="utf-8"?>
<ds:datastoreItem xmlns:ds="http://schemas.openxmlformats.org/officeDocument/2006/customXml" ds:itemID="{9523C69C-EF36-475D-9804-243BD9BD791E}"/>
</file>

<file path=customXml/itemProps3.xml><?xml version="1.0" encoding="utf-8"?>
<ds:datastoreItem xmlns:ds="http://schemas.openxmlformats.org/officeDocument/2006/customXml" ds:itemID="{5F978BF3-0B14-4D1B-A31E-956F60F65940}"/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133</TotalTime>
  <Words>53</Words>
  <Application>Microsoft Office PowerPoint</Application>
  <PresentationFormat>Экран (4:3)</PresentationFormat>
  <Paragraphs>4</Paragraphs>
  <Slides>22</Slides>
  <Notes>0</Notes>
  <HiddenSlides>0</HiddenSlides>
  <MMClips>21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Солнцестояние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Источники информации: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26</cp:revision>
  <dcterms:created xsi:type="dcterms:W3CDTF">2013-04-06T07:38:03Z</dcterms:created>
  <dcterms:modified xsi:type="dcterms:W3CDTF">2013-04-06T15:24:06Z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0x010100F229A820B0F5064489A25D8CF45787BE</vt:lpwstr>
  </property>
</Properties>
</file>