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4B86-ECA7-4F4F-9248-A279F9A8A03C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46EF-AE77-4B84-9DC7-DA11C519D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un9-76.userapi.com/impg/zot8iOS5wMxVhqxg3Wx6SZH396sdY4-4_Mo28Q/GCa87Z6D7Lo.jpg?size=1280x445&amp;quality=96&amp;sign=18487ef32cd7f6cf2bee95a8828ce3bc&amp;c_uniq_tag=KLXQPRlmUjM9Tc-I79AKqYrRq_FqaG7khlKQjsL0-B4&amp;type=alb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285992"/>
            <a:ext cx="75933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https://fipi.ru/itogovoye-sobesedovaniye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78581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году итоговое собеседование будет проводиться 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февральские сроки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февраля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 в дополнительные сроки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марта и </a:t>
            </a: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апреля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 Николаевна</dc:creator>
  <cp:lastModifiedBy>Юлия Николаевна</cp:lastModifiedBy>
  <cp:revision>5</cp:revision>
  <dcterms:created xsi:type="dcterms:W3CDTF">2022-10-26T07:56:52Z</dcterms:created>
  <dcterms:modified xsi:type="dcterms:W3CDTF">2023-11-23T07:03:40Z</dcterms:modified>
</cp:coreProperties>
</file>