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24B86-ECA7-4F4F-9248-A279F9A8A03C}" type="datetimeFigureOut">
              <a:rPr lang="ru-RU" smtClean="0"/>
              <a:pPr/>
              <a:t>23.11.2023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946EF-AE77-4B84-9DC7-DA11C519D4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24B86-ECA7-4F4F-9248-A279F9A8A03C}" type="datetimeFigureOut">
              <a:rPr lang="ru-RU" smtClean="0"/>
              <a:pPr/>
              <a:t>23.11.2023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946EF-AE77-4B84-9DC7-DA11C519D4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24B86-ECA7-4F4F-9248-A279F9A8A03C}" type="datetimeFigureOut">
              <a:rPr lang="ru-RU" smtClean="0"/>
              <a:pPr/>
              <a:t>23.11.2023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946EF-AE77-4B84-9DC7-DA11C519D4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24B86-ECA7-4F4F-9248-A279F9A8A03C}" type="datetimeFigureOut">
              <a:rPr lang="ru-RU" smtClean="0"/>
              <a:pPr/>
              <a:t>23.11.2023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946EF-AE77-4B84-9DC7-DA11C519D4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24B86-ECA7-4F4F-9248-A279F9A8A03C}" type="datetimeFigureOut">
              <a:rPr lang="ru-RU" smtClean="0"/>
              <a:pPr/>
              <a:t>23.11.2023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946EF-AE77-4B84-9DC7-DA11C519D4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24B86-ECA7-4F4F-9248-A279F9A8A03C}" type="datetimeFigureOut">
              <a:rPr lang="ru-RU" smtClean="0"/>
              <a:pPr/>
              <a:t>23.11.2023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946EF-AE77-4B84-9DC7-DA11C519D4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24B86-ECA7-4F4F-9248-A279F9A8A03C}" type="datetimeFigureOut">
              <a:rPr lang="ru-RU" smtClean="0"/>
              <a:pPr/>
              <a:t>23.11.2023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946EF-AE77-4B84-9DC7-DA11C519D4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24B86-ECA7-4F4F-9248-A279F9A8A03C}" type="datetimeFigureOut">
              <a:rPr lang="ru-RU" smtClean="0"/>
              <a:pPr/>
              <a:t>23.11.2023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946EF-AE77-4B84-9DC7-DA11C519D4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24B86-ECA7-4F4F-9248-A279F9A8A03C}" type="datetimeFigureOut">
              <a:rPr lang="ru-RU" smtClean="0"/>
              <a:pPr/>
              <a:t>23.11.2023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946EF-AE77-4B84-9DC7-DA11C519D4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24B86-ECA7-4F4F-9248-A279F9A8A03C}" type="datetimeFigureOut">
              <a:rPr lang="ru-RU" smtClean="0"/>
              <a:pPr/>
              <a:t>23.11.2023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946EF-AE77-4B84-9DC7-DA11C519D4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24B86-ECA7-4F4F-9248-A279F9A8A03C}" type="datetimeFigureOut">
              <a:rPr lang="ru-RU" smtClean="0"/>
              <a:pPr/>
              <a:t>23.11.2023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946EF-AE77-4B84-9DC7-DA11C519D4C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524B86-ECA7-4F4F-9248-A279F9A8A03C}" type="datetimeFigureOut">
              <a:rPr lang="ru-RU" smtClean="0"/>
              <a:pPr/>
              <a:t>23.11.2023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E946EF-AE77-4B84-9DC7-DA11C519D4C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s://sun9-76.userapi.com/impg/zot8iOS5wMxVhqxg3Wx6SZH396sdY4-4_Mo28Q/GCa87Z6D7Lo.jpg?size=1280x445&amp;quality=96&amp;sign=18487ef32cd7f6cf2bee95a8828ce3bc&amp;c_uniq_tag=KLXQPRlmUjM9Tc-I79AKqYrRq_FqaG7khlKQjsL0-B4&amp;type=albu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00100" y="2285992"/>
            <a:ext cx="7593327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dirty="0" smtClean="0">
                <a:latin typeface="Times New Roman" pitchFamily="18" charset="0"/>
                <a:cs typeface="Times New Roman" pitchFamily="18" charset="0"/>
              </a:rPr>
              <a:t>https://fipi.ru/itogovoye-sobesedovaniye</a:t>
            </a:r>
            <a:endParaRPr lang="ru-RU" sz="6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85786" y="857232"/>
            <a:ext cx="785818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году итоговое собеседование будет проводиться в 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февральские сроки </a:t>
            </a:r>
          </a:p>
          <a:p>
            <a:pPr algn="ctr"/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14 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февраля </a:t>
            </a:r>
          </a:p>
          <a:p>
            <a:pPr algn="ctr"/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и в дополнительные сроки </a:t>
            </a:r>
          </a:p>
          <a:p>
            <a:pPr algn="ctr"/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13 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марта и </a:t>
            </a:r>
            <a:r>
              <a:rPr lang="ru-RU" sz="4400" b="1" smtClean="0">
                <a:latin typeface="Times New Roman" pitchFamily="18" charset="0"/>
                <a:cs typeface="Times New Roman" pitchFamily="18" charset="0"/>
              </a:rPr>
              <a:t>15 </a:t>
            </a:r>
            <a:r>
              <a:rPr lang="ru-RU" sz="4400" b="1" smtClean="0">
                <a:latin typeface="Times New Roman" pitchFamily="18" charset="0"/>
                <a:cs typeface="Times New Roman" pitchFamily="18" charset="0"/>
              </a:rPr>
              <a:t>апреля</a:t>
            </a:r>
            <a:r>
              <a:rPr lang="ru-RU" sz="440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25</Words>
  <Application>Microsoft Office PowerPoint</Application>
  <PresentationFormat>Экран (4:3)</PresentationFormat>
  <Paragraphs>5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Слайд 1</vt:lpstr>
      <vt:lpstr>Слайд 2</vt:lpstr>
      <vt:lpstr>Слайд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Юлия Николаевна</dc:creator>
  <cp:lastModifiedBy>Юлия Николаевна</cp:lastModifiedBy>
  <cp:revision>5</cp:revision>
  <dcterms:created xsi:type="dcterms:W3CDTF">2022-10-26T07:56:52Z</dcterms:created>
  <dcterms:modified xsi:type="dcterms:W3CDTF">2023-11-23T07:03:40Z</dcterms:modified>
</cp:coreProperties>
</file>